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2" r:id="rId3"/>
    <p:sldId id="380" r:id="rId4"/>
    <p:sldId id="257" r:id="rId5"/>
    <p:sldId id="262" r:id="rId6"/>
    <p:sldId id="415" r:id="rId7"/>
    <p:sldId id="533" r:id="rId8"/>
    <p:sldId id="554" r:id="rId9"/>
    <p:sldId id="555" r:id="rId10"/>
    <p:sldId id="556" r:id="rId11"/>
    <p:sldId id="482" r:id="rId12"/>
    <p:sldId id="263" r:id="rId13"/>
    <p:sldId id="509" r:id="rId14"/>
    <p:sldId id="530" r:id="rId15"/>
    <p:sldId id="468" r:id="rId16"/>
    <p:sldId id="558" r:id="rId17"/>
    <p:sldId id="559" r:id="rId18"/>
    <p:sldId id="560" r:id="rId19"/>
    <p:sldId id="448" r:id="rId20"/>
    <p:sldId id="561" r:id="rId21"/>
    <p:sldId id="557" r:id="rId22"/>
    <p:sldId id="531" r:id="rId23"/>
    <p:sldId id="510" r:id="rId24"/>
    <p:sldId id="562" r:id="rId25"/>
    <p:sldId id="563" r:id="rId26"/>
    <p:sldId id="516" r:id="rId27"/>
    <p:sldId id="547" r:id="rId28"/>
    <p:sldId id="564" r:id="rId29"/>
    <p:sldId id="565" r:id="rId30"/>
    <p:sldId id="566" r:id="rId31"/>
    <p:sldId id="567" r:id="rId32"/>
    <p:sldId id="568" r:id="rId33"/>
    <p:sldId id="569" r:id="rId34"/>
    <p:sldId id="570" r:id="rId35"/>
    <p:sldId id="572" r:id="rId36"/>
    <p:sldId id="571" r:id="rId37"/>
    <p:sldId id="573" r:id="rId38"/>
    <p:sldId id="574" r:id="rId39"/>
    <p:sldId id="575" r:id="rId40"/>
    <p:sldId id="37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8"/>
    <p:restoredTop sz="92424"/>
  </p:normalViewPr>
  <p:slideViewPr>
    <p:cSldViewPr snapToGrid="0">
      <p:cViewPr>
        <p:scale>
          <a:sx n="110" d="100"/>
          <a:sy n="110" d="100"/>
        </p:scale>
        <p:origin x="1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06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811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6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89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70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608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68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02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612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21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58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363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20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588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51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42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47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562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0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008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4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537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1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6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8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6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16/3/11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hyperlink" Target="https://developer.apple.com/certificationauthority/AppleWWDRCA.cer" TargetMode="External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www.github.com/yagamis/testflight/" TargetMode="External"/><Relationship Id="rId6" Type="http://schemas.openxmlformats.org/officeDocument/2006/relationships/hyperlink" Target="http://www.atool.org/ios_logo.php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hyperlink" Target="http://itunesconnect.apple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36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TestFlight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578288"/>
            <a:ext cx="6713317" cy="503248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综合信息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5568" y="1010664"/>
            <a:ext cx="819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再往下拖动来填写版权、联系信息，提供在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Store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显示的你的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图标（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1024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×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1024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像素）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7874324" y="1657834"/>
            <a:ext cx="23576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因为目前还未到上架那一步，暂不填写其他信息，点右上角的 存储 按钮。</a:t>
            </a:r>
            <a:endParaRPr lang="en-US" altLang="zh-CN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514" y="1604226"/>
            <a:ext cx="1867459" cy="5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2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更新版本号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1657834" y="1016250"/>
            <a:ext cx="10275665" cy="983510"/>
          </a:xfrm>
          <a:prstGeom prst="wedgeRoundRectCallout">
            <a:avLst>
              <a:gd name="adj1" fmla="val -5122"/>
              <a:gd name="adj2" fmla="val -4431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回到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Xcode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，在上传到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iTunes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Connect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之前，确保工程的版本与网页上的一致（</a:t>
            </a:r>
            <a:r>
              <a:rPr kumimoji="1" lang="en-US" altLang="zh-CN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1.0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）。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2384401"/>
            <a:ext cx="7505700" cy="2514600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8543528" y="2662177"/>
            <a:ext cx="3019581" cy="1358413"/>
          </a:xfrm>
          <a:prstGeom prst="wedgeRoundRectCallout">
            <a:avLst>
              <a:gd name="adj1" fmla="val -70007"/>
              <a:gd name="adj2" fmla="val 5942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选中工程名 和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Target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查看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Version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是否是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Build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设为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打包和验证</a:t>
            </a:r>
            <a:r>
              <a:rPr lang="en-US" altLang="zh-CN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8" y="2032637"/>
            <a:ext cx="7636237" cy="466203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01078" y="488725"/>
            <a:ext cx="2323757" cy="546697"/>
            <a:chOff x="-157602" y="3271128"/>
            <a:chExt cx="3251859" cy="566098"/>
          </a:xfrm>
        </p:grpSpPr>
        <p:sp>
          <p:nvSpPr>
            <p:cNvPr id="17" name="文本框 16"/>
            <p:cNvSpPr txBox="1"/>
            <p:nvPr/>
          </p:nvSpPr>
          <p:spPr>
            <a:xfrm>
              <a:off x="-157602" y="3271128"/>
              <a:ext cx="325185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Configuration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确认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需要对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打包才能上传，不过在打包之前，需确保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Build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Configuration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是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Release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（发布）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277542" y="3953782"/>
            <a:ext cx="4610581" cy="819746"/>
          </a:xfrm>
          <a:prstGeom prst="wedgeRoundRectCallout">
            <a:avLst>
              <a:gd name="adj1" fmla="val -85705"/>
              <a:gd name="adj2" fmla="val 7679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菜单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Product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Scheme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Edit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Scheme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809977" y="2349660"/>
            <a:ext cx="3394317" cy="733963"/>
          </a:xfrm>
          <a:prstGeom prst="wedgeRoundRectCallout">
            <a:avLst>
              <a:gd name="adj1" fmla="val -85705"/>
              <a:gd name="adj2" fmla="val 7679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确保是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Release</a:t>
            </a:r>
            <a:r>
              <a:rPr kumimoji="1"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（默认）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89" y="2353930"/>
            <a:ext cx="6471460" cy="390797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开始打包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菜单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Product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Archive</a:t>
            </a:r>
            <a:endParaRPr lang="en-US" altLang="zh-CN" sz="1400" dirty="0"/>
          </a:p>
        </p:txBody>
      </p:sp>
      <p:sp>
        <p:nvSpPr>
          <p:cNvPr id="10" name="圆角矩形标注 9"/>
          <p:cNvSpPr/>
          <p:nvPr/>
        </p:nvSpPr>
        <p:spPr>
          <a:xfrm>
            <a:off x="1367600" y="1469471"/>
            <a:ext cx="5785553" cy="571216"/>
          </a:xfrm>
          <a:prstGeom prst="wedgeRoundRectCallout">
            <a:avLst>
              <a:gd name="adj1" fmla="val -38762"/>
              <a:gd name="adj2" fmla="val 16124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请选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Generic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Device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为运行设备， 否则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Archive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菜单不可选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7" y="1625883"/>
            <a:ext cx="7195893" cy="369149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9279"/>
            <a:ext cx="2067001" cy="566152"/>
            <a:chOff x="201702" y="3250984"/>
            <a:chExt cx="2892555" cy="58624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50984"/>
              <a:ext cx="1648296" cy="319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8317590" y="1657834"/>
            <a:ext cx="3385338" cy="1545522"/>
          </a:xfrm>
          <a:prstGeom prst="wedgeRoundRectCallout">
            <a:avLst>
              <a:gd name="adj1" fmla="val -108945"/>
              <a:gd name="adj2" fmla="val 3822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如果你的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Apple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没有付费，或付费后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Target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选择的是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Personal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Team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则 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验证、导出、上传功能均不可用。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875796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打包后，会出现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Organizer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窗口，在准备上传前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Validate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（验证）包是否存在潜在问题。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547" y="3679076"/>
            <a:ext cx="3898900" cy="1638300"/>
          </a:xfrm>
          <a:prstGeom prst="rect">
            <a:avLst/>
          </a:prstGeom>
        </p:spPr>
      </p:pic>
      <p:sp>
        <p:nvSpPr>
          <p:cNvPr id="14" name="圆角矩形标注 13"/>
          <p:cNvSpPr/>
          <p:nvPr/>
        </p:nvSpPr>
        <p:spPr>
          <a:xfrm>
            <a:off x="8317589" y="5312478"/>
            <a:ext cx="3494857" cy="1308241"/>
          </a:xfrm>
          <a:prstGeom prst="wedgeRoundRectCallout">
            <a:avLst>
              <a:gd name="adj1" fmla="val 6277"/>
              <a:gd name="adj2" fmla="val -6662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重新选择为 非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Personal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Team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的那个用户，一般是 姓名拼音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47" y="1756885"/>
            <a:ext cx="5428390" cy="32757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" y="1756885"/>
            <a:ext cx="5432284" cy="327810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验证中的问题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6412815" y="5262592"/>
            <a:ext cx="3807631" cy="756243"/>
          </a:xfrm>
          <a:prstGeom prst="wedgeRoundRectCallout">
            <a:avLst>
              <a:gd name="adj1" fmla="val 497"/>
              <a:gd name="adj2" fmla="val -12102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有可能会遇到 提示本地无 发布证书</a:t>
            </a:r>
            <a:r>
              <a:rPr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的警告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29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95" y="2779437"/>
            <a:ext cx="6425181" cy="317924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418987"/>
            <a:ext cx="4606725" cy="45343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532201" cy="569831"/>
            <a:chOff x="201702" y="3247174"/>
            <a:chExt cx="3543554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3543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下载苹果新全球开发者证书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771509" y="1690275"/>
            <a:ext cx="4420491" cy="1000872"/>
          </a:xfrm>
          <a:prstGeom prst="wedgeRoundRectCallout">
            <a:avLst>
              <a:gd name="adj1" fmla="val -38318"/>
              <a:gd name="adj2" fmla="val 10106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 系统 ，然后菜单 显示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显示已过期的证书，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右击 删除过期的那个证书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947394"/>
            <a:ext cx="72546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  <a:hlinkClick r:id="rId6"/>
              </a:rPr>
              <a:t>https://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6"/>
              </a:rPr>
              <a:t>developer.apple.com/certificationauthority/AppleWWDRCA.cer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由于苹果全球开发者账号在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2016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年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月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15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日过期，导致的所有开发者证书失效的问题。下载以上链接证书双击打开，钥匙串选 系统，然后“添加”。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3" y="1900713"/>
            <a:ext cx="4776447" cy="268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0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93" y="971474"/>
            <a:ext cx="4525565" cy="273094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继续验证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6636086" y="2752728"/>
            <a:ext cx="3807631" cy="756243"/>
          </a:xfrm>
          <a:prstGeom prst="wedgeRoundRectCallout">
            <a:avLst>
              <a:gd name="adj1" fmla="val -70028"/>
              <a:gd name="adj2" fmla="val 4121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重新配置 苹果全球开发证书 后，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1835628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en-US" altLang="zh-CN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iTunes Connect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16394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779362" y="5717894"/>
            <a:ext cx="7886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如果你对产品的第一个版本不感到紧张，那你是发布太晚了。</a:t>
            </a:r>
            <a:endParaRPr lang="en-US" altLang="zh-CN" i="1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r"/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                                </a:t>
            </a:r>
          </a:p>
          <a:p>
            <a:pPr algn="r"/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雷德 霍夫曼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LinkedIn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上传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278308"/>
            <a:ext cx="7107676" cy="4289115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8090705" y="3015104"/>
            <a:ext cx="4213184" cy="630921"/>
          </a:xfrm>
          <a:prstGeom prst="wedgeRoundRectCallout">
            <a:avLst>
              <a:gd name="adj1" fmla="val -43068"/>
              <a:gd name="adj2" fmla="val 26086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Organizer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上点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Upload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To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Upload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开始上传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766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6" y="1300857"/>
            <a:ext cx="8442261" cy="468726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上传结果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8877782" y="241027"/>
            <a:ext cx="3183038" cy="2502173"/>
          </a:xfrm>
          <a:prstGeom prst="wedgeRoundRectCallout">
            <a:avLst>
              <a:gd name="adj1" fmla="val -62591"/>
              <a:gd name="adj2" fmla="val 2463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上传可能会出错，这里的错误：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缺少 图标。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要求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76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120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152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167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像素 长和宽的图标文件，类型为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png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693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9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图标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3" y="985492"/>
            <a:ext cx="9766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下载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heart.zip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包， 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5"/>
              </a:rPr>
              <a:t>www.github.com/yagamis/testflight/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原始图片像素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1024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，使用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  <a:hlinkClick r:id="rId6"/>
              </a:rPr>
              <a:t>http://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6"/>
              </a:rPr>
              <a:t>www.atool.org/ios_logo.php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自动生成其他所有尺寸。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Assets.xcassets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里选中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AppIcon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数乘倍数对应相应像素的图片，拖进去即可。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816826"/>
            <a:ext cx="10058400" cy="50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10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869320"/>
            <a:ext cx="7366000" cy="4445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再度上传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8194917" y="2118168"/>
            <a:ext cx="3877478" cy="2598784"/>
          </a:xfrm>
          <a:prstGeom prst="wedgeRoundRectCallout">
            <a:avLst>
              <a:gd name="adj1" fmla="val -64736"/>
              <a:gd name="adj2" fmla="val 90373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成功上传，警告信息可忽略。点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Done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完成。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96230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再次打包上传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52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390736"/>
            <a:ext cx="9047679" cy="546726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等待版本处理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7825450" y="2257064"/>
            <a:ext cx="3877478" cy="2598784"/>
          </a:xfrm>
          <a:prstGeom prst="wedgeRoundRectCallout">
            <a:avLst>
              <a:gd name="adj1" fmla="val -102647"/>
              <a:gd name="adj2" fmla="val 5964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iTunes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Connect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 活动 页面，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查看 所有构建版本， 可以看到刚上传的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Build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 比如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 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如果版本又更新，可以把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Build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号增加，以便区分。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96230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大约需要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15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分钟以内，官方会处理你刚上传的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构建版本（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Build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）。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417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386" y="1512342"/>
            <a:ext cx="8264917" cy="534565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版本处理完毕通知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57834" y="96230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处理完毕，你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Apple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对应的邮箱会收到 处理完成通知。可以进行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TestFlight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测试或提交上架了。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572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内部测试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测试信息填写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版本已经构建完毕，可以开始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TestFlight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测试了。点 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TestFlight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测试信息 ，逐个填写必填字段后 点 存储。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51" y="1510710"/>
            <a:ext cx="8245033" cy="51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19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93" y="1483068"/>
            <a:ext cx="5836001" cy="416566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内部测试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内部测试 需要先添加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iTunes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Connect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，点左上角 我的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，出现 功能页，选 用户和职能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22" y="1483068"/>
            <a:ext cx="4574775" cy="1629246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8681977" y="4276962"/>
            <a:ext cx="2939006" cy="399595"/>
          </a:xfrm>
          <a:prstGeom prst="wedgeRoundRectCallout">
            <a:avLst>
              <a:gd name="adj1" fmla="val -88469"/>
              <a:gd name="adj2" fmla="val -37195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 圆圈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按钮，增加用户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023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55" y="1377350"/>
            <a:ext cx="8856722" cy="530456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新用户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填写新用户的名称和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Apple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396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80668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完成了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真机和单元测试，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然后直接上传到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供用户下载？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4207322"/>
            <a:ext cx="10253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TestFlight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，集成于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iTunes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，可以邀请测试员。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内部测试员：相当于开发团队成员，你的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无需正式上架即可测试；可邀请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外部测试员：可邀请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人，但需要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版本审核通过后。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2480" y="2800899"/>
            <a:ext cx="1025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测试是软件发布其中的一环，用于测试开发人员遗漏的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测试，可以发现很多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面向有限数目的人，相当于“内测”。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480" y="1551385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很简单，当然可以直接上传。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但如果想打造高质量的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测试必不可少。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" y="1483068"/>
            <a:ext cx="6597570" cy="39373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赋予职能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根据你想赋予此用户 职能的不同，选择相应的角色。最低权限是销售（足够）。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05" y="1843198"/>
            <a:ext cx="4576823" cy="1608553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7126105" y="4276962"/>
            <a:ext cx="4494878" cy="1649276"/>
          </a:xfrm>
          <a:prstGeom prst="wedgeRoundRectCallout">
            <a:avLst>
              <a:gd name="adj1" fmla="val 17472"/>
              <a:gd name="adj2" fmla="val -11997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对方会收到苹果发送的邀请邮件，登陆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iTunes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Connect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后即可加入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TestFlight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测试。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183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3068"/>
            <a:ext cx="7018920" cy="510828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512297"/>
            <a:ext cx="2067001" cy="523130"/>
            <a:chOff x="201702" y="3295532"/>
            <a:chExt cx="2892555" cy="541694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95532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添加构建</a:t>
              </a:r>
              <a:r>
                <a:rPr lang="zh-CN" altLang="en-US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版本和测试员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回到 我的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吃货店铺，在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TestFlight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中选择 内部测试 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562" y="2511041"/>
            <a:ext cx="4265366" cy="3052341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132855" y="1464278"/>
            <a:ext cx="2886065" cy="626155"/>
          </a:xfrm>
          <a:prstGeom prst="wedgeRoundRectCallout">
            <a:avLst>
              <a:gd name="adj1" fmla="val 31011"/>
              <a:gd name="adj2" fmla="val 2183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选择版本进行测试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1.0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7974957" y="1886673"/>
            <a:ext cx="3442343" cy="660601"/>
          </a:xfrm>
          <a:prstGeom prst="wedgeRoundRectCallout">
            <a:avLst>
              <a:gd name="adj1" fmla="val -43528"/>
              <a:gd name="adj2" fmla="val 19661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如果有 出口合规信息，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 否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9216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选择内测用户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可根据需要挑选内部测试员（可随时增减）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347023"/>
            <a:ext cx="7348959" cy="54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04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开始测试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确认版本和人员无误后，点右上角“开始测试”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019"/>
            <a:ext cx="12192000" cy="4635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11" y="3641189"/>
            <a:ext cx="4031687" cy="14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57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350"/>
            <a:ext cx="7202668" cy="512622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测试通知邮件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确认版本和人员无误后，点右上角“开始测试”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97" y="1347023"/>
            <a:ext cx="4927318" cy="5200166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7674015" y="5822066"/>
            <a:ext cx="4282633" cy="681507"/>
          </a:xfrm>
          <a:prstGeom prst="wedgeRoundRectCallout">
            <a:avLst>
              <a:gd name="adj1" fmla="val -18732"/>
              <a:gd name="adj2" fmla="val -9752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下载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TestFlight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后，选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Redeem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，输入邀请码即可下载 吃货点评了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930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外部测试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33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与内测的区别：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版本需要先提交审核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次（后续无需再审核）</a:t>
            </a:r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无需先添加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iTunes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Connect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用户，任意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email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都可以。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44"/>
            <a:ext cx="7460366" cy="5128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65" y="2456740"/>
            <a:ext cx="4848763" cy="34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8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4" y="1647019"/>
            <a:ext cx="5358378" cy="357506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审核信息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需要提交审核相关信息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44" y="1647019"/>
            <a:ext cx="5060098" cy="35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审核状态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成功提交后，等待审核即可。一般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24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小时内通过。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2024381"/>
            <a:ext cx="6502318" cy="27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23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添加外部测试员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通过审核之后，就可以添加外部测试员了。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7019"/>
            <a:ext cx="12106377" cy="51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42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1" y="789777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43017" y="99539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及版本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1" y="2240553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1" y="3841574"/>
            <a:ext cx="5928865" cy="99394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543016" y="254478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打包和验证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43018" y="409418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iTunes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1" y="5212953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43018" y="5448313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管理内测和公测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testflight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记录及版本号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42" y="1591412"/>
            <a:ext cx="9177599" cy="518151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iTunes Connect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5569" y="1010664"/>
            <a:ext cx="610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一个开发者管理发布在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Store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上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的在线系统。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hlinkClick r:id="rId6"/>
              </a:rPr>
              <a:t>http://</a:t>
            </a:r>
            <a:r>
              <a:rPr lang="en-US" altLang="zh-CN" sz="1400" dirty="0" err="1" smtClean="0">
                <a:hlinkClick r:id="rId6"/>
              </a:rPr>
              <a:t>itunesconnect.apple.com</a:t>
            </a:r>
            <a:endParaRPr lang="en-US" altLang="zh-CN" sz="1400" dirty="0"/>
          </a:p>
        </p:txBody>
      </p:sp>
      <p:sp>
        <p:nvSpPr>
          <p:cNvPr id="19" name="圆角矩形标注 18"/>
          <p:cNvSpPr/>
          <p:nvPr/>
        </p:nvSpPr>
        <p:spPr>
          <a:xfrm>
            <a:off x="1" y="4565126"/>
            <a:ext cx="1900692" cy="828678"/>
          </a:xfrm>
          <a:prstGeom prst="wedgeRoundRectCallout">
            <a:avLst>
              <a:gd name="adj1" fmla="val 75276"/>
              <a:gd name="adj2" fmla="val -764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登陆后选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“我的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6" y="828917"/>
            <a:ext cx="7047779" cy="563822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添加新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511731" y="1903477"/>
            <a:ext cx="5773323" cy="671333"/>
          </a:xfrm>
          <a:prstGeom prst="wedgeRoundRectCallout">
            <a:avLst>
              <a:gd name="adj1" fmla="val -46876"/>
              <a:gd name="adj2" fmla="val 876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，新建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062585"/>
              </p:ext>
            </p:extLst>
          </p:nvPr>
        </p:nvGraphicFramePr>
        <p:xfrm>
          <a:off x="7736517" y="872426"/>
          <a:ext cx="4340508" cy="4919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058"/>
                <a:gridCol w="2921450"/>
              </a:tblGrid>
              <a:tr h="585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平台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适用的操作系统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639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名称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Store</a:t>
                      </a: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上的</a:t>
                      </a: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名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250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主要语言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的首选语言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1146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套装</a:t>
                      </a: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即</a:t>
                      </a: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Bundle</a:t>
                      </a: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</a:p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选上一章创建好的</a:t>
                      </a: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Bundle</a:t>
                      </a: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11556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SKU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Stock</a:t>
                      </a: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Keeping</a:t>
                      </a: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Unit</a:t>
                      </a:r>
                    </a:p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产品库存单位</a:t>
                      </a:r>
                      <a:endParaRPr lang="en-US" altLang="zh-CN" sz="16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endParaRPr lang="en-US" altLang="zh-CN" sz="16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一般是商品的描述，只能用数字和字母，如有空格，用下划线代替</a:t>
                      </a:r>
                      <a:endParaRPr lang="en-US" altLang="zh-CN" sz="16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85" y="2603703"/>
            <a:ext cx="3880880" cy="3863437"/>
          </a:xfrm>
          <a:prstGeom prst="rect">
            <a:avLst/>
          </a:prstGeom>
        </p:spPr>
      </p:pic>
      <p:sp>
        <p:nvSpPr>
          <p:cNvPr id="14" name="圆角矩形标注 13"/>
          <p:cNvSpPr/>
          <p:nvPr/>
        </p:nvSpPr>
        <p:spPr>
          <a:xfrm>
            <a:off x="7965828" y="5976572"/>
            <a:ext cx="3319489" cy="490568"/>
          </a:xfrm>
          <a:prstGeom prst="wedgeRoundRectCallout">
            <a:avLst>
              <a:gd name="adj1" fmla="val -73376"/>
              <a:gd name="adj2" fmla="val 1218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创建 新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记录 </a:t>
            </a:r>
          </a:p>
        </p:txBody>
      </p:sp>
    </p:spTree>
    <p:extLst>
      <p:ext uri="{BB962C8B-B14F-4D97-AF65-F5344CB8AC3E}">
        <p14:creationId xmlns:p14="http://schemas.microsoft.com/office/powerpoint/2010/main" val="92545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8" y="1222716"/>
            <a:ext cx="10058400" cy="52267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演示视频和预览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937548" y="4271057"/>
            <a:ext cx="3648472" cy="1713053"/>
          </a:xfrm>
          <a:prstGeom prst="wedgeRoundRectCallout">
            <a:avLst>
              <a:gd name="adj1" fmla="val -26861"/>
              <a:gd name="adj2" fmla="val -6963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 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准备提交”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可以添加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版本的视频和截图预览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817512" y="3527819"/>
            <a:ext cx="5946944" cy="1078905"/>
          </a:xfrm>
          <a:prstGeom prst="wedgeRoundRectCallout">
            <a:avLst>
              <a:gd name="adj1" fmla="val -55556"/>
              <a:gd name="adj2" fmla="val -99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可在各尺寸的模拟器中打开</a:t>
            </a:r>
            <a:r>
              <a:rPr kumimoji="1"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，然后使用 </a:t>
            </a:r>
            <a:r>
              <a:rPr kumimoji="1"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Command</a:t>
            </a:r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</a:t>
            </a:r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保存截图</a:t>
            </a:r>
          </a:p>
        </p:txBody>
      </p:sp>
    </p:spTree>
    <p:extLst>
      <p:ext uri="{BB962C8B-B14F-4D97-AF65-F5344CB8AC3E}">
        <p14:creationId xmlns:p14="http://schemas.microsoft.com/office/powerpoint/2010/main" val="103903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92" y="1657834"/>
            <a:ext cx="8509000" cy="32385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8194875" y="304801"/>
            <a:ext cx="3648472" cy="1713053"/>
          </a:xfrm>
          <a:prstGeom prst="wedgeRoundRectCallout">
            <a:avLst>
              <a:gd name="adj1" fmla="val -70007"/>
              <a:gd name="adj2" fmla="val 5942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关键字非常重要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你希望用户在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中搜索什么词时会看到你的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35569" y="1010664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往下拖动来填写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描述、搜索关键词、支持和营销网址。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868315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17393</TotalTime>
  <Words>1235</Words>
  <Application>Microsoft Macintosh PowerPoint</Application>
  <PresentationFormat>宽屏</PresentationFormat>
  <Paragraphs>187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Apple Chancery</vt:lpstr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4358</cp:revision>
  <dcterms:created xsi:type="dcterms:W3CDTF">2014-05-16T07:57:58Z</dcterms:created>
  <dcterms:modified xsi:type="dcterms:W3CDTF">2016-03-11T10:27:24Z</dcterms:modified>
</cp:coreProperties>
</file>